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3" r:id="rId2"/>
    <p:sldId id="259" r:id="rId3"/>
    <p:sldId id="260" r:id="rId4"/>
    <p:sldId id="258" r:id="rId5"/>
    <p:sldId id="261" r:id="rId6"/>
    <p:sldId id="262" r:id="rId7"/>
    <p:sldId id="264" r:id="rId8"/>
    <p:sldId id="265" r:id="rId9"/>
  </p:sldIdLst>
  <p:sldSz cx="118872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42" y="1032"/>
      </p:cViewPr>
      <p:guideLst>
        <p:guide orient="horz" pos="384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720" y="3206053"/>
            <a:ext cx="9509760" cy="3244615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0" y="6457246"/>
            <a:ext cx="9509760" cy="1219200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594360" indent="0" algn="ctr">
              <a:buNone/>
              <a:defRPr sz="2600"/>
            </a:lvl2pPr>
            <a:lvl3pPr marL="1188720" indent="0" algn="ctr">
              <a:buNone/>
              <a:defRPr sz="2340"/>
            </a:lvl3pPr>
            <a:lvl4pPr marL="1783080" indent="0" algn="ctr">
              <a:buNone/>
              <a:defRPr sz="2080"/>
            </a:lvl4pPr>
            <a:lvl5pPr marL="2377440" indent="0" algn="ctr">
              <a:buNone/>
              <a:defRPr sz="2080"/>
            </a:lvl5pPr>
            <a:lvl6pPr marL="2971800" indent="0" algn="ctr">
              <a:buNone/>
              <a:defRPr sz="2080"/>
            </a:lvl6pPr>
            <a:lvl7pPr marL="3566160" indent="0" algn="ctr">
              <a:buNone/>
              <a:defRPr sz="2080"/>
            </a:lvl7pPr>
            <a:lvl8pPr marL="4160520" indent="0" algn="ctr">
              <a:buNone/>
              <a:defRPr sz="2080"/>
            </a:lvl8pPr>
            <a:lvl9pPr marL="4754880" indent="0" algn="ctr">
              <a:buNone/>
              <a:defRPr sz="20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1822" y="7686837"/>
            <a:ext cx="2986658" cy="649111"/>
          </a:xfrm>
        </p:spPr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8720" y="7686838"/>
            <a:ext cx="634479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5270" y="2543765"/>
            <a:ext cx="2823210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8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61" y="8350865"/>
            <a:ext cx="10343427" cy="1456631"/>
          </a:xfrm>
        </p:spPr>
        <p:txBody>
          <a:bodyPr anchor="b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2662" y="1736951"/>
            <a:ext cx="10335338" cy="6056839"/>
          </a:xfrm>
        </p:spPr>
        <p:txBody>
          <a:bodyPr anchor="t"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68" y="9807495"/>
            <a:ext cx="10341864" cy="1327865"/>
          </a:xfrm>
        </p:spPr>
        <p:txBody>
          <a:bodyPr/>
          <a:lstStyle>
            <a:lvl1pPr marL="0" indent="0" algn="l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60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68" y="1339615"/>
            <a:ext cx="10341864" cy="4982164"/>
          </a:xfrm>
        </p:spPr>
        <p:txBody>
          <a:bodyPr anchor="ctr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6487349"/>
            <a:ext cx="10104120" cy="2365959"/>
          </a:xfrm>
        </p:spPr>
        <p:txBody>
          <a:bodyPr anchor="ctr"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0829" y="677336"/>
            <a:ext cx="2838069" cy="649111"/>
          </a:xfrm>
        </p:spPr>
        <p:txBody>
          <a:bodyPr/>
          <a:lstStyle>
            <a:lvl1pPr algn="r">
              <a:defRPr/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668" y="677336"/>
            <a:ext cx="627985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7206" y="677336"/>
            <a:ext cx="867326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13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56" y="1339616"/>
            <a:ext cx="9897745" cy="4899972"/>
          </a:xfrm>
        </p:spPr>
        <p:txBody>
          <a:bodyPr anchor="ctr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71269" y="6239588"/>
            <a:ext cx="9352918" cy="790121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7421507"/>
            <a:ext cx="10112378" cy="1460027"/>
          </a:xfrm>
        </p:spPr>
        <p:txBody>
          <a:bodyPr anchor="ctr">
            <a:normAutofit/>
          </a:bodyPr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0829" y="677336"/>
            <a:ext cx="2838069" cy="649111"/>
          </a:xfrm>
        </p:spPr>
        <p:txBody>
          <a:bodyPr/>
          <a:lstStyle>
            <a:lvl1pPr algn="r">
              <a:defRPr/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668" y="674557"/>
            <a:ext cx="627985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7206" y="677336"/>
            <a:ext cx="867326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895" y="1435947"/>
            <a:ext cx="594360" cy="1039602"/>
          </a:xfrm>
          <a:prstGeom prst="rect">
            <a:avLst/>
          </a:prstGeom>
        </p:spPr>
        <p:txBody>
          <a:bodyPr vert="horz" lIns="118872" tIns="59436" rIns="118872" bIns="5943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0753" y="5371253"/>
            <a:ext cx="594360" cy="1039602"/>
          </a:xfrm>
          <a:prstGeom prst="rect">
            <a:avLst/>
          </a:prstGeom>
        </p:spPr>
        <p:txBody>
          <a:bodyPr vert="horz" lIns="118872" tIns="59436" rIns="118872" bIns="5943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616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999471"/>
            <a:ext cx="10107217" cy="4465484"/>
          </a:xfrm>
        </p:spPr>
        <p:txBody>
          <a:bodyPr anchor="b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0" y="6485896"/>
            <a:ext cx="10105690" cy="1777573"/>
          </a:xfrm>
        </p:spPr>
        <p:txBody>
          <a:bodyPr anchor="t"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0829" y="673573"/>
            <a:ext cx="2838069" cy="649111"/>
          </a:xfrm>
        </p:spPr>
        <p:txBody>
          <a:bodyPr/>
          <a:lstStyle>
            <a:lvl1pPr algn="r">
              <a:defRPr/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668" y="673573"/>
            <a:ext cx="627985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7206" y="677336"/>
            <a:ext cx="867326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65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23212" y="1354667"/>
            <a:ext cx="8291321" cy="23179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2669" y="3914809"/>
            <a:ext cx="3328416" cy="1097458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2668" y="5163670"/>
            <a:ext cx="3328416" cy="5971696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2908" y="3913481"/>
            <a:ext cx="3328416" cy="1113838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91015" y="5162788"/>
            <a:ext cx="3328416" cy="5972572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6115" y="3898429"/>
            <a:ext cx="3328416" cy="1113838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86116" y="5163670"/>
            <a:ext cx="3328416" cy="5971696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42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23213" y="1354667"/>
            <a:ext cx="8296579" cy="2302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72668" y="7312606"/>
            <a:ext cx="3328416" cy="1213804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72668" y="4145280"/>
            <a:ext cx="3328416" cy="267964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80"/>
            </a:lvl1pPr>
            <a:lvl2pPr marL="594360" indent="0">
              <a:buNone/>
              <a:defRPr sz="2080"/>
            </a:lvl2pPr>
            <a:lvl3pPr marL="1188720" indent="0">
              <a:buNone/>
              <a:defRPr sz="2080"/>
            </a:lvl3pPr>
            <a:lvl4pPr marL="1783080" indent="0">
              <a:buNone/>
              <a:defRPr sz="2080"/>
            </a:lvl4pPr>
            <a:lvl5pPr marL="2377440" indent="0">
              <a:buNone/>
              <a:defRPr sz="2080"/>
            </a:lvl5pPr>
            <a:lvl6pPr marL="2971800" indent="0">
              <a:buNone/>
              <a:defRPr sz="2080"/>
            </a:lvl6pPr>
            <a:lvl7pPr marL="3566160" indent="0">
              <a:buNone/>
              <a:defRPr sz="2080"/>
            </a:lvl7pPr>
            <a:lvl8pPr marL="4160520" indent="0">
              <a:buNone/>
              <a:defRPr sz="2080"/>
            </a:lvl8pPr>
            <a:lvl9pPr marL="4754880" indent="0">
              <a:buNone/>
              <a:defRPr sz="20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72668" y="8526406"/>
            <a:ext cx="3328416" cy="2608955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435" y="7312606"/>
            <a:ext cx="3328416" cy="1213804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79434" y="4145280"/>
            <a:ext cx="3328416" cy="268419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80"/>
            </a:lvl1pPr>
            <a:lvl2pPr marL="594360" indent="0">
              <a:buNone/>
              <a:defRPr sz="2080"/>
            </a:lvl2pPr>
            <a:lvl3pPr marL="1188720" indent="0">
              <a:buNone/>
              <a:defRPr sz="2080"/>
            </a:lvl3pPr>
            <a:lvl4pPr marL="1783080" indent="0">
              <a:buNone/>
              <a:defRPr sz="2080"/>
            </a:lvl4pPr>
            <a:lvl5pPr marL="2377440" indent="0">
              <a:buNone/>
              <a:defRPr sz="2080"/>
            </a:lvl5pPr>
            <a:lvl6pPr marL="2971800" indent="0">
              <a:buNone/>
              <a:defRPr sz="2080"/>
            </a:lvl6pPr>
            <a:lvl7pPr marL="3566160" indent="0">
              <a:buNone/>
              <a:defRPr sz="2080"/>
            </a:lvl7pPr>
            <a:lvl8pPr marL="4160520" indent="0">
              <a:buNone/>
              <a:defRPr sz="2080"/>
            </a:lvl8pPr>
            <a:lvl9pPr marL="4754880" indent="0">
              <a:buNone/>
              <a:defRPr sz="20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78115" y="8526404"/>
            <a:ext cx="3328416" cy="2608955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91375" y="7312606"/>
            <a:ext cx="3328416" cy="1213804"/>
          </a:xfrm>
        </p:spPr>
        <p:txBody>
          <a:bodyPr anchor="b">
            <a:noAutofit/>
          </a:bodyPr>
          <a:lstStyle>
            <a:lvl1pPr marL="0" indent="0">
              <a:buNone/>
              <a:defRPr sz="312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91373" y="4145283"/>
            <a:ext cx="3328416" cy="268252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80"/>
            </a:lvl1pPr>
            <a:lvl2pPr marL="594360" indent="0">
              <a:buNone/>
              <a:defRPr sz="2080"/>
            </a:lvl2pPr>
            <a:lvl3pPr marL="1188720" indent="0">
              <a:buNone/>
              <a:defRPr sz="2080"/>
            </a:lvl3pPr>
            <a:lvl4pPr marL="1783080" indent="0">
              <a:buNone/>
              <a:defRPr sz="2080"/>
            </a:lvl4pPr>
            <a:lvl5pPr marL="2377440" indent="0">
              <a:buNone/>
              <a:defRPr sz="2080"/>
            </a:lvl5pPr>
            <a:lvl6pPr marL="2971800" indent="0">
              <a:buNone/>
              <a:defRPr sz="2080"/>
            </a:lvl6pPr>
            <a:lvl7pPr marL="3566160" indent="0">
              <a:buNone/>
              <a:defRPr sz="2080"/>
            </a:lvl7pPr>
            <a:lvl8pPr marL="4160520" indent="0">
              <a:buNone/>
              <a:defRPr sz="2080"/>
            </a:lvl8pPr>
            <a:lvl9pPr marL="4754880" indent="0">
              <a:buNone/>
              <a:defRPr sz="20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91254" y="8526401"/>
            <a:ext cx="3328416" cy="2608955"/>
          </a:xfrm>
        </p:spPr>
        <p:txBody>
          <a:bodyPr anchor="t">
            <a:normAutofit/>
          </a:bodyPr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7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68" y="3901440"/>
            <a:ext cx="10341864" cy="7233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83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8567" y="1328326"/>
            <a:ext cx="2005965" cy="75532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68" y="1326446"/>
            <a:ext cx="8161446" cy="7555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0829" y="677336"/>
            <a:ext cx="2838069" cy="649111"/>
          </a:xfrm>
        </p:spPr>
        <p:txBody>
          <a:bodyPr/>
          <a:lstStyle>
            <a:lvl1pPr algn="r">
              <a:defRPr/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668" y="677336"/>
            <a:ext cx="627985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7206" y="677336"/>
            <a:ext cx="867326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03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5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1532"/>
            <a:ext cx="118872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68" y="1339617"/>
            <a:ext cx="10341864" cy="4981218"/>
          </a:xfrm>
        </p:spPr>
        <p:txBody>
          <a:bodyPr anchor="b">
            <a:normAutofit/>
          </a:bodyPr>
          <a:lstStyle>
            <a:lvl1pPr algn="r"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69" y="6474180"/>
            <a:ext cx="10341865" cy="2407349"/>
          </a:xfrm>
        </p:spPr>
        <p:txBody>
          <a:bodyPr>
            <a:normAutofit/>
          </a:bodyPr>
          <a:lstStyle>
            <a:lvl1pPr marL="0" indent="0" algn="r">
              <a:buNone/>
              <a:defRPr sz="286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0829" y="677336"/>
            <a:ext cx="2838069" cy="649111"/>
          </a:xfrm>
        </p:spPr>
        <p:txBody>
          <a:bodyPr/>
          <a:lstStyle>
            <a:lvl1pPr algn="r">
              <a:defRPr/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668" y="677336"/>
            <a:ext cx="6279853" cy="6491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7206" y="677336"/>
            <a:ext cx="867325" cy="649111"/>
          </a:xfrm>
        </p:spPr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6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69" y="3901440"/>
            <a:ext cx="5083753" cy="7233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4729" y="3901440"/>
            <a:ext cx="5079802" cy="7233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93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210" y="1354667"/>
            <a:ext cx="8291322" cy="2302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663" y="3882315"/>
            <a:ext cx="4788757" cy="1464732"/>
          </a:xfrm>
        </p:spPr>
        <p:txBody>
          <a:bodyPr anchor="b">
            <a:normAutofit/>
          </a:bodyPr>
          <a:lstStyle>
            <a:lvl1pPr marL="0" indent="0">
              <a:buNone/>
              <a:defRPr sz="364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67" y="5569187"/>
            <a:ext cx="5083753" cy="556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9724" y="3882315"/>
            <a:ext cx="4784807" cy="1464732"/>
          </a:xfrm>
        </p:spPr>
        <p:txBody>
          <a:bodyPr anchor="b">
            <a:normAutofit/>
          </a:bodyPr>
          <a:lstStyle>
            <a:lvl1pPr marL="0" indent="0">
              <a:buNone/>
              <a:defRPr sz="3640" b="0">
                <a:solidFill>
                  <a:schemeClr val="tx1"/>
                </a:solidFill>
              </a:defRPr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728" y="5569187"/>
            <a:ext cx="5079803" cy="556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0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65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7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68" y="2709333"/>
            <a:ext cx="4011930" cy="2844800"/>
          </a:xfrm>
        </p:spPr>
        <p:txBody>
          <a:bodyPr anchor="b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1327573"/>
            <a:ext cx="6062472" cy="9807787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68" y="5554133"/>
            <a:ext cx="4011930" cy="5581227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3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68" y="2709333"/>
            <a:ext cx="5298449" cy="2844800"/>
          </a:xfrm>
        </p:spPr>
        <p:txBody>
          <a:bodyPr anchor="b"/>
          <a:lstStyle>
            <a:lvl1pPr algn="l">
              <a:defRPr sz="4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40781" y="1335541"/>
            <a:ext cx="4776504" cy="9799819"/>
          </a:xfrm>
        </p:spPr>
        <p:txBody>
          <a:bodyPr anchor="t"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68" y="5554133"/>
            <a:ext cx="5298449" cy="5581227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71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887200" cy="19219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210" y="1358886"/>
            <a:ext cx="8291322" cy="229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68" y="3901440"/>
            <a:ext cx="10341864" cy="72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5899" y="11300181"/>
            <a:ext cx="277863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3CCD-FDAD-4341-BD54-6220042DD3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668" y="11299283"/>
            <a:ext cx="738492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77336"/>
            <a:ext cx="257060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4BAF-6E08-4EAE-98B5-971AA23AF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457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1188720" rtl="0" eaLnBrk="1" latinLnBrk="0" hangingPunct="1">
        <a:lnSpc>
          <a:spcPct val="90000"/>
        </a:lnSpc>
        <a:spcBef>
          <a:spcPct val="0"/>
        </a:spcBef>
        <a:buNone/>
        <a:defRPr sz="5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72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286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20802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326898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545" y="381000"/>
            <a:ext cx="9838904" cy="112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097280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281"/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rPr>
              <a:t>Galatians 6:1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rPr>
              <a:t>  Brethren, even if anyone is caught in any trespass, you who are spiritual, restore such a one in a spirit of gentleness; each one looking to yourself, so that you too will not be tempted.</a:t>
            </a:r>
          </a:p>
          <a:p>
            <a:pPr marL="484281"/>
            <a:endParaRPr lang="en-US" sz="2800" b="1" i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purpose is to gather information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1.	 Not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 prove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that you are right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2. Not to frighten or intimidate anyone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3. Not to unload on someone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tell them off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4. Not to lie or distort the facts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5.	 Not to establish blame but to seek a resolution</a:t>
            </a: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You should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Pray before going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2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Stay calm  </a:t>
            </a:r>
            <a:endParaRPr lang="en-US" sz="2800" b="1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538" indent="36513"/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gentle answer turns away wrath,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8538" indent="36513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But  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 word stirs up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2"/>
            <a:ext cx="10972800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281"/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Galatians 6:1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Brethren, even if anyone is caught in any trespass, you who are spiritual, restore such a one in a spirit of gentleness; each one looking to yourself, so that you too will not be tempted.</a:t>
            </a:r>
          </a:p>
          <a:p>
            <a:pPr marL="484281"/>
            <a:endParaRPr lang="en-US" sz="2800" b="1" i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purpose is to gather information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1.	 Not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 prove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that you are right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2. Not to frighten or intimidate anyone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3. Not to unload on someone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tell them off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4. Not to lie or distort the facts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5.	 Not to establish blame but to seek a resolution</a:t>
            </a: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You should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Pray before going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2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Stay calm (Prov. 15:1)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3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Keep an open mind, there are two sides to every story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4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Stay objective, don’t take things personally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5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Listen to what they say </a:t>
            </a:r>
            <a:endParaRPr lang="en-US" sz="2800" b="1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538" indent="-36513"/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1:19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must be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hear, slow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slow to anger; 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0972800" cy="1197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281"/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Galatians 6:1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Brethren, even if anyone is caught in any trespass, you who are spiritual, restore such a one in a spirit of gentleness; each one looking to yourself, so that you too will not be tempted.</a:t>
            </a:r>
          </a:p>
          <a:p>
            <a:pPr marL="484281"/>
            <a:endParaRPr lang="en-US" sz="2800" b="1" i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purpose is to gather information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1.	 Not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 prove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that you are right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2. Not to frighten or intimidate anyone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3. Not to unload on someone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tell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them off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4. Not to lie or distort the facts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5.	 Not to establish blame but to seek a resolution</a:t>
            </a: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484281"/>
            <a:r>
              <a:rPr lang="en-US" sz="3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You should</a:t>
            </a:r>
            <a:r>
              <a:rPr lang="en-US" sz="3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Pray before going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2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Stay calm (Prov. 15:1)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3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Keep an open mind, there are two sides to every story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4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Stay objective, don’t take things personally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5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Listen to what they say (James 1:19)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98631" indent="-514350">
              <a:buAutoNum type="arabicPeriod" startAt="6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 willing to acknowledge any wrongdoing on your part</a:t>
            </a:r>
          </a:p>
          <a:p>
            <a:pPr marL="484281"/>
            <a:endParaRPr lang="en-US" sz="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7.	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Be </a:t>
            </a: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quick to forgive wrongdoing on their </a:t>
            </a:r>
            <a:r>
              <a:rPr lang="en-US" sz="2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part  </a:t>
            </a:r>
            <a:r>
              <a:rPr lang="en-US" sz="2800" b="1" dirty="0">
                <a:latin typeface="Arial Narrow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(no grudges)</a:t>
            </a:r>
          </a:p>
          <a:p>
            <a:pPr marL="484281"/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4281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5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514600"/>
            <a:ext cx="10744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ea typeface="Arial Unicode MS" panose="020B0604020202020204" pitchFamily="34" charset="-128"/>
              </a:rPr>
              <a:t>If the issue cannot be resolved:</a:t>
            </a:r>
          </a:p>
          <a:p>
            <a:endParaRPr lang="en-US" sz="2800" b="1" u="sng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 Stay calm</a:t>
            </a:r>
          </a:p>
          <a:p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2. Don’t make any threats</a:t>
            </a:r>
          </a:p>
          <a:p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3. Don’t seek revenge</a:t>
            </a:r>
          </a:p>
          <a:p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4. Put it in the Lord’s hands</a:t>
            </a:r>
          </a:p>
          <a:p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5. Don’t harbor any MAS towards them (unconditional love)</a:t>
            </a:r>
          </a:p>
          <a:p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6. Pray for them</a:t>
            </a:r>
          </a:p>
          <a:p>
            <a:endParaRPr lang="en-US" sz="2800" b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7. Don’t talk about them or what happened to others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667000"/>
            <a:ext cx="10896600" cy="32521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16:13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alert, stand firm in the faith,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LIKE MEN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strong.  </a:t>
            </a:r>
          </a:p>
          <a:p>
            <a:endParaRPr lang="en-US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14) Let all that you do be done in 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2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514600"/>
            <a:ext cx="9829800" cy="6159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Question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Why do we find an entire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chapter </a:t>
            </a:r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filled with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many </a:t>
            </a:r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specific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details </a:t>
            </a:r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covering the issue of an altar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being </a:t>
            </a:r>
            <a:r>
              <a:rPr lang="en-US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built?</a:t>
            </a:r>
          </a:p>
          <a:p>
            <a:pPr marL="457200">
              <a:lnSpc>
                <a:spcPct val="107000"/>
              </a:lnSpc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00050">
              <a:lnSpc>
                <a:spcPct val="107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it illustrates principles that are vital for people to live together in harmony.</a:t>
            </a:r>
          </a:p>
          <a:p>
            <a:pPr marL="400050">
              <a:lnSpc>
                <a:spcPct val="107000"/>
              </a:lnSpc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7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1028700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            </a:t>
            </a:r>
            <a:r>
              <a:rPr lang="en-US" sz="4400" u="sng" dirty="0" smtClean="0">
                <a:latin typeface="Arial Black" panose="020B0A04020102020204" pitchFamily="34" charset="0"/>
              </a:rPr>
              <a:t>COMMUNICATION</a:t>
            </a:r>
          </a:p>
          <a:p>
            <a:endParaRPr lang="en-US" sz="4400" u="sng" dirty="0">
              <a:latin typeface="Arial Black" panose="020B0A04020102020204" pitchFamily="34" charset="0"/>
            </a:endParaRPr>
          </a:p>
          <a:p>
            <a:pPr marL="742950" indent="-742950">
              <a:buAutoNum type="arabicPeriod"/>
            </a:pPr>
            <a:r>
              <a:rPr lang="en-US" sz="4400" dirty="0" smtClean="0">
                <a:latin typeface="Arial Black" panose="020B0A04020102020204" pitchFamily="34" charset="0"/>
              </a:rPr>
              <a:t>Don’t Interrupt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2. Be Considerate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3. Be Mindful Of Other’s Time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4. Be Tolerant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5. Be Clear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6. Be Verbal</a:t>
            </a:r>
          </a:p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 smtClean="0">
                <a:latin typeface="Arial Black" panose="020B0A04020102020204" pitchFamily="34" charset="0"/>
              </a:rPr>
              <a:t>7. Be Physical</a:t>
            </a:r>
          </a:p>
        </p:txBody>
      </p:sp>
    </p:spTree>
    <p:extLst>
      <p:ext uri="{BB962C8B-B14F-4D97-AF65-F5344CB8AC3E}">
        <p14:creationId xmlns:p14="http://schemas.microsoft.com/office/powerpoint/2010/main" xmlns="" val="32042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126</TotalTime>
  <Words>307</Words>
  <Application>Microsoft Office PowerPoint</Application>
  <PresentationFormat>Custom</PresentationFormat>
  <Paragraphs>121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Authorized Customer</dc:creator>
  <cp:lastModifiedBy>Owner</cp:lastModifiedBy>
  <cp:revision>20</cp:revision>
  <dcterms:created xsi:type="dcterms:W3CDTF">2013-01-06T14:36:39Z</dcterms:created>
  <dcterms:modified xsi:type="dcterms:W3CDTF">2013-06-21T06:05:06Z</dcterms:modified>
</cp:coreProperties>
</file>