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0" r:id="rId4"/>
    <p:sldId id="256" r:id="rId5"/>
    <p:sldId id="259" r:id="rId6"/>
    <p:sldId id="266" r:id="rId7"/>
    <p:sldId id="267" r:id="rId8"/>
    <p:sldId id="270" r:id="rId9"/>
    <p:sldId id="271" r:id="rId10"/>
    <p:sldId id="272" r:id="rId11"/>
    <p:sldId id="273" r:id="rId12"/>
    <p:sldId id="261" r:id="rId13"/>
    <p:sldId id="268" r:id="rId14"/>
    <p:sldId id="262" r:id="rId15"/>
    <p:sldId id="269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660066"/>
    <a:srgbClr val="800000"/>
    <a:srgbClr val="FF0000"/>
    <a:srgbClr val="CC0000"/>
    <a:srgbClr val="336600"/>
    <a:srgbClr val="FFD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BE1FB-1994-ACAC-2792-19D6C3C00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DCE54F-E103-5D60-200D-5B9AFA4E8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9B9AA5-29C4-38B1-DB68-A88FAE07C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153E3-93F8-4D52-8BA8-CB4C81C34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55175B-12CE-7428-3AF1-DD4A94254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AFA226-44C9-CEC5-1E80-A53B01D47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24BE12-E23C-4F3C-030C-AA7D95F8C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D7E9C-CD62-4A0D-81F5-FE1CCFEAD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1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364D3-27EE-63E3-B5CC-C9330A0D2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0CD66B-D360-1A2D-90DB-FD736B74A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0547D8-1E74-7BA4-A06A-AB44CDC04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640E7-DA3C-4AFB-8179-12FA5FCD2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0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76A6A6-B9B1-7710-1F58-F38E49B44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A8196-C613-ABF7-303E-9999F021B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28F20-2229-22E2-ACFB-BDDAAE2C1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98C42-3C01-407A-8580-1F1A72D1D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94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263A81-011C-969C-7B02-2EF84E2DF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722303-C44D-B05B-7C43-927DBD6E3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56C19-EDD4-39D1-A53A-0A622D0EA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7C98C-9EBD-486E-9241-C7CE32BA1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3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C4BEB-1648-B0AA-84DF-B6E1EDC84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8FD43-0366-9A74-9824-4E5AD4628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7CCAF-0001-22DA-41B8-81184441F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68E16-8D79-4F4A-94B4-9B511D23C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28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052B36-AB81-FF7A-946F-91FCEE5BD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45C34-510B-5937-EC87-E372D1A1F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72B3C-A813-A8D7-7F0C-364048E80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FFF7B-1F6A-4E54-8B09-7E0E7357C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3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FBA2BF-B680-7A7A-3BDE-E2A8EC24B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D46780-3D8B-6584-58B9-D39E5FAAC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F9139A-AD95-92C6-D0BD-E03BF089C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9E12E-B642-4FC9-98C3-C5F1E02B4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2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F5AB51-5851-AEC7-A782-C7EE4B10D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768228-0992-B9C5-EE3E-CF0D66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4D4691-F05C-AF08-3EA3-06C25D6DE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A44D1-8706-476D-ADE9-C3BCEC4D4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6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A7946-346A-40B8-725A-45A3A1BC8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331F2-67A8-6858-2F45-AB7E92D50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F77EE-9A10-E0A8-E493-959CA6CB9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3967D-723D-4D1C-8D4D-F7E0F9423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47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30471-6339-D361-0C78-56502E79E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A20BF-A44C-2FDE-5DEF-930DDDD2E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0A2AC-0BE8-7F3D-0407-3006668BD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9B9FD-FA8F-4540-8753-C06AD260C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7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A076FB-69F4-B63B-A6C6-F6A567EC5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9E01F0-27EB-1114-B8A7-3E8E1991B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1F451D-895F-8A28-6711-8BAB8505DA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114DB6-1595-834D-CFAC-76D187D2A6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613CFB-CD1B-2DDC-A5BD-F7CBFBAC1F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8F3A50-67E9-43FC-B329-DDF1B7152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2866107C-ACC6-BC3A-7FEA-E1F9DF838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223838" indent="-223838" eaLnBrk="1" hangingPunct="1"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</a:p>
          <a:p>
            <a:pPr marL="223838" indent="-223838" eaLnBrk="1" hangingPunct="1"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600" u="sng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Rom 8:28</a:t>
            </a: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</a:p>
          <a:p>
            <a:pPr marL="223838" indent="-223838" eaLnBrk="1" hangingPunct="1"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. . .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And</a:t>
            </a: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we know, that to those</a:t>
            </a: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[mature believers] </a:t>
            </a:r>
            <a:r>
              <a:rPr lang="en-US" altLang="en-US" sz="360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who love the God </a:t>
            </a: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[Jesus Christ], 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HE 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[God the Father]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works all  things together for 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[the purpose of] 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THE GOOD</a:t>
            </a: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[The Plan of God X+Y+Z] 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to those </a:t>
            </a: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[mature believers] 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who are the called / elected ones  according to His pre-determined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plan.</a:t>
            </a: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72129672-A83E-C688-C638-922CE7BF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>
            <a:extLst>
              <a:ext uri="{FF2B5EF4-FFF2-40B4-BE49-F238E27FC236}">
                <a16:creationId xmlns:a16="http://schemas.microsoft.com/office/drawing/2014/main" id="{6598603C-4640-85C6-963A-EA577D900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96929F5A-8F33-A42C-982C-E173DB4C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extLst>
              <a:ext uri="{FF2B5EF4-FFF2-40B4-BE49-F238E27FC236}">
                <a16:creationId xmlns:a16="http://schemas.microsoft.com/office/drawing/2014/main" id="{317E50F2-626E-3253-8EAD-0C9D25A4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70400DE-4B13-2A15-1E47-88A626FCA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  BELIEVER</a:t>
            </a:r>
          </a:p>
          <a:p>
            <a:pPr eaLnBrk="1" hangingPunct="1"/>
            <a:endParaRPr lang="en-US" altLang="en-US" sz="36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Y   J</a:t>
            </a:r>
            <a:r>
              <a:rPr lang="en-US" altLang="en-US" sz="36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+  J</a:t>
            </a:r>
            <a:r>
              <a:rPr lang="en-US" altLang="en-US" sz="36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=   P</a:t>
            </a:r>
            <a:r>
              <a:rPr lang="en-US" altLang="en-US" sz="3600" baseline="-25000">
                <a:solidFill>
                  <a:schemeClr val="accent2"/>
                </a:solidFill>
                <a:latin typeface="Arial Black" panose="020B0A04020102020204" pitchFamily="34" charset="0"/>
              </a:rPr>
              <a:t>2  </a:t>
            </a:r>
            <a:r>
              <a:rPr lang="en-US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+  BD  =  H</a:t>
            </a:r>
            <a:r>
              <a:rPr lang="en-US" altLang="en-US" sz="3600" baseline="-2500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en-US" altLang="en-US" sz="3600" baseline="-25000">
                <a:latin typeface="Arial Black" panose="020B0A04020102020204" pitchFamily="34" charset="0"/>
              </a:rPr>
              <a:t>       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2A0E6104-274B-8931-170B-252AEC369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143000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40EF34D1-299D-7A0C-5A11-BF2182D2E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1143000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6">
            <a:extLst>
              <a:ext uri="{FF2B5EF4-FFF2-40B4-BE49-F238E27FC236}">
                <a16:creationId xmlns:a16="http://schemas.microsoft.com/office/drawing/2014/main" id="{5309E43F-C6C6-714C-B6D1-0ECE4AB95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163" y="1157288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7">
            <a:extLst>
              <a:ext uri="{FF2B5EF4-FFF2-40B4-BE49-F238E27FC236}">
                <a16:creationId xmlns:a16="http://schemas.microsoft.com/office/drawing/2014/main" id="{79C34BB7-FDA0-7E73-8389-EC353164B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2176463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>
            <a:extLst>
              <a:ext uri="{FF2B5EF4-FFF2-40B4-BE49-F238E27FC236}">
                <a16:creationId xmlns:a16="http://schemas.microsoft.com/office/drawing/2014/main" id="{5850BFDD-2298-1290-273C-C8F540B09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088" y="11430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>
            <a:extLst>
              <a:ext uri="{FF2B5EF4-FFF2-40B4-BE49-F238E27FC236}">
                <a16:creationId xmlns:a16="http://schemas.microsoft.com/office/drawing/2014/main" id="{8F0B4C45-EE52-A679-CA28-997116E6C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088" y="22098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Rectangle 10">
            <a:extLst>
              <a:ext uri="{FF2B5EF4-FFF2-40B4-BE49-F238E27FC236}">
                <a16:creationId xmlns:a16="http://schemas.microsoft.com/office/drawing/2014/main" id="{95BEA9DE-5A09-EA69-44F8-1FD117FB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371600"/>
            <a:ext cx="48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24586" name="Text Box 11">
            <a:extLst>
              <a:ext uri="{FF2B5EF4-FFF2-40B4-BE49-F238E27FC236}">
                <a16:creationId xmlns:a16="http://schemas.microsoft.com/office/drawing/2014/main" id="{8BB7240B-D140-1ECF-7ADF-33707C2AA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0988"/>
            <a:ext cx="24384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      </a:t>
            </a:r>
            <a:r>
              <a:rPr lang="en-US" altLang="en-US" sz="2800" b="1" i="1">
                <a:latin typeface="Arial" panose="020B0604020202020204" pitchFamily="34" charset="0"/>
              </a:rPr>
              <a:t>Judicial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Imputation</a:t>
            </a:r>
          </a:p>
          <a:p>
            <a:pPr eaLnBrk="1" hangingPunct="1">
              <a:lnSpc>
                <a:spcPts val="2800"/>
              </a:lnSpc>
              <a:spcBef>
                <a:spcPct val="2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     # 1</a:t>
            </a:r>
          </a:p>
        </p:txBody>
      </p:sp>
      <p:sp>
        <p:nvSpPr>
          <p:cNvPr id="24587" name="Text Box 12">
            <a:extLst>
              <a:ext uri="{FF2B5EF4-FFF2-40B4-BE49-F238E27FC236}">
                <a16:creationId xmlns:a16="http://schemas.microsoft.com/office/drawing/2014/main" id="{1F0F2E01-3E10-64F8-2E31-E2EB9C2B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62400"/>
            <a:ext cx="24384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50000"/>
              </a:spcBef>
            </a:pPr>
            <a:r>
              <a:rPr lang="en-US" altLang="en-US" sz="2000" b="1" i="1">
                <a:latin typeface="Arial" panose="020B0604020202020204" pitchFamily="34" charset="0"/>
              </a:rPr>
              <a:t>     </a:t>
            </a:r>
            <a:r>
              <a:rPr lang="en-US" altLang="en-US" sz="2800" b="1" i="1">
                <a:latin typeface="Arial" panose="020B0604020202020204" pitchFamily="34" charset="0"/>
              </a:rPr>
              <a:t>Judicial</a:t>
            </a:r>
          </a:p>
          <a:p>
            <a:pPr eaLnBrk="1" hangingPunct="1">
              <a:lnSpc>
                <a:spcPts val="2600"/>
              </a:lnSpc>
              <a:spcBef>
                <a:spcPct val="25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Imputation</a:t>
            </a:r>
          </a:p>
          <a:p>
            <a:pPr eaLnBrk="1" hangingPunct="1">
              <a:lnSpc>
                <a:spcPts val="2600"/>
              </a:lnSpc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      # 2</a:t>
            </a:r>
          </a:p>
        </p:txBody>
      </p:sp>
      <p:sp>
        <p:nvSpPr>
          <p:cNvPr id="24588" name="Text Box 13">
            <a:extLst>
              <a:ext uri="{FF2B5EF4-FFF2-40B4-BE49-F238E27FC236}">
                <a16:creationId xmlns:a16="http://schemas.microsoft.com/office/drawing/2014/main" id="{454B7ED5-3576-A5E3-5AD5-F8738EAC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71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9" name="Text Box 14">
            <a:extLst>
              <a:ext uri="{FF2B5EF4-FFF2-40B4-BE49-F238E27FC236}">
                <a16:creationId xmlns:a16="http://schemas.microsoft.com/office/drawing/2014/main" id="{5B370F14-A2EC-FFFE-F380-CA17F573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28956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Potential 2</a:t>
            </a:r>
          </a:p>
        </p:txBody>
      </p:sp>
      <p:sp>
        <p:nvSpPr>
          <p:cNvPr id="24590" name="Text Box 15">
            <a:extLst>
              <a:ext uri="{FF2B5EF4-FFF2-40B4-BE49-F238E27FC236}">
                <a16:creationId xmlns:a16="http://schemas.microsoft.com/office/drawing/2014/main" id="{DA0039B5-C903-6FE7-4E31-2CD6DD2E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1" name="Text Box 16">
            <a:extLst>
              <a:ext uri="{FF2B5EF4-FFF2-40B4-BE49-F238E27FC236}">
                <a16:creationId xmlns:a16="http://schemas.microsoft.com/office/drawing/2014/main" id="{87201C23-A930-82A8-B1CD-51A977AC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33800"/>
            <a:ext cx="182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2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 Bible</a:t>
            </a:r>
          </a:p>
          <a:p>
            <a:pPr eaLnBrk="1" hangingPunct="1">
              <a:lnSpc>
                <a:spcPts val="2500"/>
              </a:lnSpc>
              <a:spcBef>
                <a:spcPct val="2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Doctrine</a:t>
            </a:r>
          </a:p>
        </p:txBody>
      </p:sp>
      <p:sp>
        <p:nvSpPr>
          <p:cNvPr id="24592" name="Text Box 17">
            <a:extLst>
              <a:ext uri="{FF2B5EF4-FFF2-40B4-BE49-F238E27FC236}">
                <a16:creationId xmlns:a16="http://schemas.microsoft.com/office/drawing/2014/main" id="{25685DBB-A55D-385C-E5FF-56837C1B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2819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Hope 2</a:t>
            </a:r>
          </a:p>
        </p:txBody>
      </p:sp>
      <p:sp>
        <p:nvSpPr>
          <p:cNvPr id="24593" name="Line 18">
            <a:extLst>
              <a:ext uri="{FF2B5EF4-FFF2-40B4-BE49-F238E27FC236}">
                <a16:creationId xmlns:a16="http://schemas.microsoft.com/office/drawing/2014/main" id="{9B51D50B-40EC-D35A-144B-C34604E683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1336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9">
            <a:extLst>
              <a:ext uri="{FF2B5EF4-FFF2-40B4-BE49-F238E27FC236}">
                <a16:creationId xmlns:a16="http://schemas.microsoft.com/office/drawing/2014/main" id="{B57F7834-C390-2DE0-C6F1-8FC23252E9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2209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0">
            <a:extLst>
              <a:ext uri="{FF2B5EF4-FFF2-40B4-BE49-F238E27FC236}">
                <a16:creationId xmlns:a16="http://schemas.microsoft.com/office/drawing/2014/main" id="{15E3D052-42DF-FAC2-57D1-4319AFFD7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375" y="2209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1">
            <a:extLst>
              <a:ext uri="{FF2B5EF4-FFF2-40B4-BE49-F238E27FC236}">
                <a16:creationId xmlns:a16="http://schemas.microsoft.com/office/drawing/2014/main" id="{6C0BFDDB-C3C0-B6A9-5303-CFB716483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2">
            <a:extLst>
              <a:ext uri="{FF2B5EF4-FFF2-40B4-BE49-F238E27FC236}">
                <a16:creationId xmlns:a16="http://schemas.microsoft.com/office/drawing/2014/main" id="{72F3D136-1890-5F2E-6A14-7EA2B1B4E3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2813" y="2209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>
            <a:extLst>
              <a:ext uri="{FF2B5EF4-FFF2-40B4-BE49-F238E27FC236}">
                <a16:creationId xmlns:a16="http://schemas.microsoft.com/office/drawing/2014/main" id="{D2928433-F144-0252-94F6-4BEFC21EA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8">
            <a:extLst>
              <a:ext uri="{FF2B5EF4-FFF2-40B4-BE49-F238E27FC236}">
                <a16:creationId xmlns:a16="http://schemas.microsoft.com/office/drawing/2014/main" id="{D42CBA02-EF1F-6C35-0DE5-D3527575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>
            <a:extLst>
              <a:ext uri="{FF2B5EF4-FFF2-40B4-BE49-F238E27FC236}">
                <a16:creationId xmlns:a16="http://schemas.microsoft.com/office/drawing/2014/main" id="{AF857560-1532-6D74-A50C-651470FA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4C2EBB1-412A-E6EA-3808-BC300FE3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>
            <a:extLst>
              <a:ext uri="{FF2B5EF4-FFF2-40B4-BE49-F238E27FC236}">
                <a16:creationId xmlns:a16="http://schemas.microsoft.com/office/drawing/2014/main" id="{BC06D159-3C9D-4E44-0E1E-ECC4C7F7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>
            <a:extLst>
              <a:ext uri="{FF2B5EF4-FFF2-40B4-BE49-F238E27FC236}">
                <a16:creationId xmlns:a16="http://schemas.microsoft.com/office/drawing/2014/main" id="{4459B19B-DC2A-F07A-5BB7-69DCC29C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3">
            <a:extLst>
              <a:ext uri="{FF2B5EF4-FFF2-40B4-BE49-F238E27FC236}">
                <a16:creationId xmlns:a16="http://schemas.microsoft.com/office/drawing/2014/main" id="{3E657A1B-AB11-0774-CF9F-2DA6D77C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88549042-B273-19FF-E52E-515DC21CA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  MATURE  BELIEVER</a:t>
            </a:r>
          </a:p>
          <a:p>
            <a:pPr eaLnBrk="1" hangingPunct="1"/>
            <a:endParaRPr lang="en-US" altLang="en-US" sz="36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Z   EL  +  BT  =   P</a:t>
            </a:r>
            <a:r>
              <a:rPr lang="en-US" altLang="en-US" sz="3600" baseline="-25000">
                <a:solidFill>
                  <a:srgbClr val="FF0000"/>
                </a:solidFill>
                <a:latin typeface="Arial Black" panose="020B0A04020102020204" pitchFamily="34" charset="0"/>
              </a:rPr>
              <a:t>3  </a:t>
            </a:r>
            <a:r>
              <a:rPr lang="en-US" altLang="en-US" sz="3600">
                <a:solidFill>
                  <a:srgbClr val="FF0000"/>
                </a:solidFill>
                <a:latin typeface="Arial Black" panose="020B0A04020102020204" pitchFamily="34" charset="0"/>
              </a:rPr>
              <a:t>+  BD  =  H</a:t>
            </a:r>
            <a:r>
              <a:rPr lang="en-US" altLang="en-US" sz="3600" baseline="-2500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en-US" sz="3600" b="1" baseline="-25000">
                <a:solidFill>
                  <a:srgbClr val="FF0000"/>
                </a:solidFill>
              </a:rPr>
              <a:t>       </a:t>
            </a:r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689ACF94-E3EA-0F81-A466-EF72C83F8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11430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006F519C-FACF-2A57-135D-A61B43ADF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119188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3A29C2E6-A5D9-C0D4-9430-05E2685C7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1143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7">
            <a:extLst>
              <a:ext uri="{FF2B5EF4-FFF2-40B4-BE49-F238E27FC236}">
                <a16:creationId xmlns:a16="http://schemas.microsoft.com/office/drawing/2014/main" id="{B4943459-FA8F-08A8-A27C-F0C4FA5F5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219075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8">
            <a:extLst>
              <a:ext uri="{FF2B5EF4-FFF2-40B4-BE49-F238E27FC236}">
                <a16:creationId xmlns:a16="http://schemas.microsoft.com/office/drawing/2014/main" id="{06CF88B8-F56E-E5A5-449C-3C005877E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1318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9">
            <a:extLst>
              <a:ext uri="{FF2B5EF4-FFF2-40B4-BE49-F238E27FC236}">
                <a16:creationId xmlns:a16="http://schemas.microsoft.com/office/drawing/2014/main" id="{7107D616-6E26-8E94-767A-F116A45E1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813" y="21812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10">
            <a:extLst>
              <a:ext uri="{FF2B5EF4-FFF2-40B4-BE49-F238E27FC236}">
                <a16:creationId xmlns:a16="http://schemas.microsoft.com/office/drawing/2014/main" id="{05895AB0-C83A-497A-86DF-00A1ACCC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944813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Eternal  Life</a:t>
            </a:r>
          </a:p>
        </p:txBody>
      </p:sp>
      <p:sp>
        <p:nvSpPr>
          <p:cNvPr id="26634" name="Text Box 11">
            <a:extLst>
              <a:ext uri="{FF2B5EF4-FFF2-40B4-BE49-F238E27FC236}">
                <a16:creationId xmlns:a16="http://schemas.microsoft.com/office/drawing/2014/main" id="{CB018F92-C05B-25F6-A653-7FFD7C0BF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86125"/>
            <a:ext cx="22288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2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Blessings</a:t>
            </a:r>
          </a:p>
          <a:p>
            <a:pPr eaLnBrk="1" hangingPunct="1">
              <a:lnSpc>
                <a:spcPts val="2600"/>
              </a:lnSpc>
              <a:spcBef>
                <a:spcPct val="2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 In Time</a:t>
            </a:r>
          </a:p>
          <a:p>
            <a:pPr eaLnBrk="1" hangingPunct="1">
              <a:lnSpc>
                <a:spcPts val="2600"/>
              </a:lnSpc>
              <a:spcBef>
                <a:spcPct val="2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6635" name="Text Box 12">
            <a:extLst>
              <a:ext uri="{FF2B5EF4-FFF2-40B4-BE49-F238E27FC236}">
                <a16:creationId xmlns:a16="http://schemas.microsoft.com/office/drawing/2014/main" id="{9FB229DB-D714-1940-5F6A-47EA7A70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2743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Arial" panose="020B0604020202020204" pitchFamily="34" charset="0"/>
              </a:rPr>
              <a:t>Potential 3</a:t>
            </a:r>
          </a:p>
        </p:txBody>
      </p:sp>
      <p:sp>
        <p:nvSpPr>
          <p:cNvPr id="26636" name="Text Box 13">
            <a:extLst>
              <a:ext uri="{FF2B5EF4-FFF2-40B4-BE49-F238E27FC236}">
                <a16:creationId xmlns:a16="http://schemas.microsoft.com/office/drawing/2014/main" id="{5910DAD2-D5CB-3728-3A67-425EC1083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3" y="2957513"/>
            <a:ext cx="1828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 Bible Doctrine</a:t>
            </a:r>
          </a:p>
        </p:txBody>
      </p:sp>
      <p:sp>
        <p:nvSpPr>
          <p:cNvPr id="26637" name="Text Box 14">
            <a:extLst>
              <a:ext uri="{FF2B5EF4-FFF2-40B4-BE49-F238E27FC236}">
                <a16:creationId xmlns:a16="http://schemas.microsoft.com/office/drawing/2014/main" id="{E110EA72-2CA2-3416-51A1-A47ABD427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2854325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Hope 3</a:t>
            </a:r>
          </a:p>
        </p:txBody>
      </p:sp>
      <p:sp>
        <p:nvSpPr>
          <p:cNvPr id="26638" name="Line 15">
            <a:extLst>
              <a:ext uri="{FF2B5EF4-FFF2-40B4-BE49-F238E27FC236}">
                <a16:creationId xmlns:a16="http://schemas.microsoft.com/office/drawing/2014/main" id="{1ACAA0E7-F99F-726C-16AF-BBE908FEB4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209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6">
            <a:extLst>
              <a:ext uri="{FF2B5EF4-FFF2-40B4-BE49-F238E27FC236}">
                <a16:creationId xmlns:a16="http://schemas.microsoft.com/office/drawing/2014/main" id="{CB1EE2F1-65DF-55AE-B2A6-300430101F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1336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7">
            <a:extLst>
              <a:ext uri="{FF2B5EF4-FFF2-40B4-BE49-F238E27FC236}">
                <a16:creationId xmlns:a16="http://schemas.microsoft.com/office/drawing/2014/main" id="{47E27A0C-0ED7-8D63-10D4-ED34C1C797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9925" y="2209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8">
            <a:extLst>
              <a:ext uri="{FF2B5EF4-FFF2-40B4-BE49-F238E27FC236}">
                <a16:creationId xmlns:a16="http://schemas.microsoft.com/office/drawing/2014/main" id="{76B30101-D725-BED0-6BA0-2B1957CB1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209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9">
            <a:extLst>
              <a:ext uri="{FF2B5EF4-FFF2-40B4-BE49-F238E27FC236}">
                <a16:creationId xmlns:a16="http://schemas.microsoft.com/office/drawing/2014/main" id="{9FBA466D-120F-F4CC-3F8C-253FDE0BFA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2413" y="2209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Rectangle 20">
            <a:extLst>
              <a:ext uri="{FF2B5EF4-FFF2-40B4-BE49-F238E27FC236}">
                <a16:creationId xmlns:a16="http://schemas.microsoft.com/office/drawing/2014/main" id="{F13566D5-2BB2-CADD-CBAC-9403EB6A1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1371600"/>
            <a:ext cx="48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</a:p>
        </p:txBody>
      </p:sp>
    </p:spTree>
  </p:cSld>
  <p:clrMapOvr>
    <a:masterClrMapping/>
  </p:clrMapOvr>
  <p:transition spd="med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5793622-6A4B-695B-1E39-4C476D689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065EC8B-DE08-A635-0570-E198C5DC8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646607EB-F4DE-70FE-CDE2-1A7B0739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BA87FEE7-DED9-11AC-45BC-FE240F3DC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</a:t>
            </a:r>
            <a:r>
              <a:rPr lang="en-US" altLang="en-US" sz="3600" b="1" u="sng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 PLAN  OF  GOD  RATIONALE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en-US" altLang="en-US" sz="36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X   HL + AOS =  P</a:t>
            </a:r>
            <a:r>
              <a:rPr lang="en-US" altLang="en-US" sz="3600" baseline="-25000">
                <a:solidFill>
                  <a:srgbClr val="336600"/>
                </a:solidFill>
                <a:latin typeface="Arial Black" panose="020B0A04020102020204" pitchFamily="34" charset="0"/>
              </a:rPr>
              <a:t>1 </a:t>
            </a:r>
            <a:r>
              <a:rPr lang="en-US" altLang="en-US" sz="3600">
                <a:solidFill>
                  <a:srgbClr val="336600"/>
                </a:solidFill>
                <a:latin typeface="Arial Black" panose="020B0A04020102020204" pitchFamily="34" charset="0"/>
              </a:rPr>
              <a:t>+ BD  =  H</a:t>
            </a:r>
            <a:r>
              <a:rPr lang="en-US" altLang="en-US" sz="3600" baseline="-25000">
                <a:solidFill>
                  <a:srgbClr val="336600"/>
                </a:solidFill>
                <a:latin typeface="Arial Black" panose="020B0A0402010202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aseline="-2500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aseline="-25000"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aseline="-25000">
              <a:latin typeface="Arial Black" panose="020B0A04020102020204" pitchFamily="34" charset="0"/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1D4A6AC-6D94-97FA-2387-CB78F65B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59088"/>
            <a:ext cx="743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Y   J</a:t>
            </a:r>
            <a:r>
              <a:rPr lang="en-US" altLang="en-US" sz="36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+   J</a:t>
            </a:r>
            <a:r>
              <a:rPr lang="en-US" altLang="en-US" sz="36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=  P</a:t>
            </a:r>
            <a:r>
              <a:rPr lang="en-US" altLang="en-US" sz="3600" baseline="-25000">
                <a:solidFill>
                  <a:schemeClr val="accent2"/>
                </a:solidFill>
                <a:latin typeface="Arial Black" panose="020B0A04020102020204" pitchFamily="34" charset="0"/>
              </a:rPr>
              <a:t>2 </a:t>
            </a:r>
            <a:r>
              <a:rPr lang="en-US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+ BD  =  H</a:t>
            </a:r>
            <a:r>
              <a:rPr lang="en-US" altLang="en-US" sz="3600" baseline="-2500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8676" name="Text Box 7">
            <a:extLst>
              <a:ext uri="{FF2B5EF4-FFF2-40B4-BE49-F238E27FC236}">
                <a16:creationId xmlns:a16="http://schemas.microsoft.com/office/drawing/2014/main" id="{5645DCA3-9C50-7D87-ACCC-E22A9921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6858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Arial Black" panose="020B0A04020102020204" pitchFamily="34" charset="0"/>
              </a:rPr>
              <a:t>        </a:t>
            </a:r>
            <a:r>
              <a:rPr lang="en-US" altLang="en-US" sz="3200" b="1" u="sng">
                <a:solidFill>
                  <a:srgbClr val="336600"/>
                </a:solidFill>
                <a:latin typeface="Arial Black" panose="020B0A04020102020204" pitchFamily="34" charset="0"/>
              </a:rPr>
              <a:t>X </a:t>
            </a:r>
            <a:r>
              <a:rPr lang="en-US" altLang="en-US" sz="3200" b="1" u="sng">
                <a:solidFill>
                  <a:srgbClr val="660066"/>
                </a:solidFill>
                <a:latin typeface="Arial Black" panose="020B0A04020102020204" pitchFamily="34" charset="0"/>
              </a:rPr>
              <a:t>+</a:t>
            </a:r>
            <a:r>
              <a:rPr lang="en-US" altLang="en-US" sz="3200" b="1" u="sng">
                <a:latin typeface="Arial Black" panose="020B0A04020102020204" pitchFamily="34" charset="0"/>
              </a:rPr>
              <a:t> </a:t>
            </a:r>
            <a:r>
              <a:rPr lang="en-US" altLang="en-US" sz="3200" b="1" u="sng">
                <a:solidFill>
                  <a:schemeClr val="accent2"/>
                </a:solidFill>
                <a:latin typeface="Arial Black" panose="020B0A04020102020204" pitchFamily="34" charset="0"/>
              </a:rPr>
              <a:t>Y</a:t>
            </a:r>
            <a:r>
              <a:rPr lang="en-US" altLang="en-US" sz="3200" b="1" u="sng">
                <a:latin typeface="Arial Black" panose="020B0A04020102020204" pitchFamily="34" charset="0"/>
              </a:rPr>
              <a:t> </a:t>
            </a:r>
            <a:r>
              <a:rPr lang="en-US" altLang="en-US" sz="3200" b="1" u="sng">
                <a:solidFill>
                  <a:srgbClr val="660066"/>
                </a:solidFill>
                <a:latin typeface="Arial Black" panose="020B0A04020102020204" pitchFamily="34" charset="0"/>
              </a:rPr>
              <a:t>+</a:t>
            </a:r>
            <a:r>
              <a:rPr lang="en-US" altLang="en-US" sz="3200" b="1" u="sng">
                <a:latin typeface="Arial Black" panose="020B0A04020102020204" pitchFamily="34" charset="0"/>
              </a:rPr>
              <a:t> </a:t>
            </a:r>
            <a:r>
              <a:rPr lang="en-US" altLang="en-US" sz="3200" b="1" u="sng">
                <a:solidFill>
                  <a:srgbClr val="FF0000"/>
                </a:solidFill>
                <a:latin typeface="Arial Black" panose="020B0A04020102020204" pitchFamily="34" charset="0"/>
              </a:rPr>
              <a:t>Z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2F27B094-CC4E-35F4-03C2-6190A8A9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4090988"/>
            <a:ext cx="735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Z   EL  +  BT  =  P</a:t>
            </a:r>
            <a:r>
              <a:rPr lang="en-US" altLang="en-US" sz="3600" baseline="-25000">
                <a:solidFill>
                  <a:srgbClr val="FF0000"/>
                </a:solidFill>
                <a:latin typeface="Arial Black" panose="020B0A04020102020204" pitchFamily="34" charset="0"/>
              </a:rPr>
              <a:t>3  </a:t>
            </a:r>
            <a:r>
              <a:rPr lang="en-US" altLang="en-US" sz="3600">
                <a:solidFill>
                  <a:srgbClr val="FF0000"/>
                </a:solidFill>
                <a:latin typeface="Arial Black" panose="020B0A04020102020204" pitchFamily="34" charset="0"/>
              </a:rPr>
              <a:t>+ BD =  H</a:t>
            </a:r>
            <a:r>
              <a:rPr lang="en-US" altLang="en-US" sz="3600" baseline="-2500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8678" name="Line 9">
            <a:extLst>
              <a:ext uri="{FF2B5EF4-FFF2-40B4-BE49-F238E27FC236}">
                <a16:creationId xmlns:a16="http://schemas.microsoft.com/office/drawing/2014/main" id="{61F94EAB-E35B-0AAE-33BB-9242A806C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1414463"/>
            <a:ext cx="0" cy="1066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10">
            <a:extLst>
              <a:ext uri="{FF2B5EF4-FFF2-40B4-BE49-F238E27FC236}">
                <a16:creationId xmlns:a16="http://schemas.microsoft.com/office/drawing/2014/main" id="{BE2FD856-D470-A006-8E8E-509E2FC12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2686050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11">
            <a:extLst>
              <a:ext uri="{FF2B5EF4-FFF2-40B4-BE49-F238E27FC236}">
                <a16:creationId xmlns:a16="http://schemas.microsoft.com/office/drawing/2014/main" id="{B4A8C3CE-30D6-14F5-F85A-6A8D00FFA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394335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2">
            <a:extLst>
              <a:ext uri="{FF2B5EF4-FFF2-40B4-BE49-F238E27FC236}">
                <a16:creationId xmlns:a16="http://schemas.microsoft.com/office/drawing/2014/main" id="{83429EE7-05B0-3AB6-79CB-B3DA56F42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8638" y="1485900"/>
            <a:ext cx="0" cy="1066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3">
            <a:extLst>
              <a:ext uri="{FF2B5EF4-FFF2-40B4-BE49-F238E27FC236}">
                <a16:creationId xmlns:a16="http://schemas.microsoft.com/office/drawing/2014/main" id="{03424405-1A68-D8B5-E25F-EDD4D174F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743200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4">
            <a:extLst>
              <a:ext uri="{FF2B5EF4-FFF2-40B4-BE49-F238E27FC236}">
                <a16:creationId xmlns:a16="http://schemas.microsoft.com/office/drawing/2014/main" id="{CB3979B6-5CBB-45D9-0EA3-496FB310C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029075"/>
            <a:ext cx="0" cy="1000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5">
            <a:extLst>
              <a:ext uri="{FF2B5EF4-FFF2-40B4-BE49-F238E27FC236}">
                <a16:creationId xmlns:a16="http://schemas.microsoft.com/office/drawing/2014/main" id="{62321D79-54ED-E8BD-6CD1-196ED697C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1400175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6">
            <a:extLst>
              <a:ext uri="{FF2B5EF4-FFF2-40B4-BE49-F238E27FC236}">
                <a16:creationId xmlns:a16="http://schemas.microsoft.com/office/drawing/2014/main" id="{E3E38BA9-39BD-E90B-C8D8-779B2645A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9188" y="2466975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7">
            <a:extLst>
              <a:ext uri="{FF2B5EF4-FFF2-40B4-BE49-F238E27FC236}">
                <a16:creationId xmlns:a16="http://schemas.microsoft.com/office/drawing/2014/main" id="{3522C252-6A4E-C2E7-E63B-199B01F87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1450" y="1481138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8">
            <a:extLst>
              <a:ext uri="{FF2B5EF4-FFF2-40B4-BE49-F238E27FC236}">
                <a16:creationId xmlns:a16="http://schemas.microsoft.com/office/drawing/2014/main" id="{A1878C1B-1171-288A-A076-FD1B97758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350" y="2514600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9">
            <a:extLst>
              <a:ext uri="{FF2B5EF4-FFF2-40B4-BE49-F238E27FC236}">
                <a16:creationId xmlns:a16="http://schemas.microsoft.com/office/drawing/2014/main" id="{46329833-6994-2AC5-1665-57FEC53D5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9188" y="269557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20">
            <a:extLst>
              <a:ext uri="{FF2B5EF4-FFF2-40B4-BE49-F238E27FC236}">
                <a16:creationId xmlns:a16="http://schemas.microsoft.com/office/drawing/2014/main" id="{8F720E0A-5C74-7082-60B8-8C52382DC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7163" y="276225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1">
            <a:extLst>
              <a:ext uri="{FF2B5EF4-FFF2-40B4-BE49-F238E27FC236}">
                <a16:creationId xmlns:a16="http://schemas.microsoft.com/office/drawing/2014/main" id="{3A9CB089-280F-6DBD-388A-A442BD89A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7638" y="3795713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2">
            <a:extLst>
              <a:ext uri="{FF2B5EF4-FFF2-40B4-BE49-F238E27FC236}">
                <a16:creationId xmlns:a16="http://schemas.microsoft.com/office/drawing/2014/main" id="{A7EC8865-F60E-B402-81C6-9B2007CB8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" y="374332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3">
            <a:extLst>
              <a:ext uri="{FF2B5EF4-FFF2-40B4-BE49-F238E27FC236}">
                <a16:creationId xmlns:a16="http://schemas.microsoft.com/office/drawing/2014/main" id="{2C09160F-9534-FD68-F1A7-DDAE64E99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39624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4">
            <a:extLst>
              <a:ext uri="{FF2B5EF4-FFF2-40B4-BE49-F238E27FC236}">
                <a16:creationId xmlns:a16="http://schemas.microsoft.com/office/drawing/2014/main" id="{1EB0851F-522F-E07E-A24D-7F8D30116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9815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5">
            <a:extLst>
              <a:ext uri="{FF2B5EF4-FFF2-40B4-BE49-F238E27FC236}">
                <a16:creationId xmlns:a16="http://schemas.microsoft.com/office/drawing/2014/main" id="{4F847E2B-8E4F-FD05-3B18-9201FE98C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6688" y="4038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6">
            <a:extLst>
              <a:ext uri="{FF2B5EF4-FFF2-40B4-BE49-F238E27FC236}">
                <a16:creationId xmlns:a16="http://schemas.microsoft.com/office/drawing/2014/main" id="{9B034B9E-9FDF-8EB1-30D5-52A9FAA69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6688" y="50196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Rectangle 27">
            <a:extLst>
              <a:ext uri="{FF2B5EF4-FFF2-40B4-BE49-F238E27FC236}">
                <a16:creationId xmlns:a16="http://schemas.microsoft.com/office/drawing/2014/main" id="{27AF154C-D89F-F3AD-DB26-95756B0B9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1657350"/>
            <a:ext cx="48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33660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28697" name="Rectangle 28">
            <a:extLst>
              <a:ext uri="{FF2B5EF4-FFF2-40B4-BE49-F238E27FC236}">
                <a16:creationId xmlns:a16="http://schemas.microsoft.com/office/drawing/2014/main" id="{81D20D2F-5FB6-BC07-A32D-2033AD58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2922588"/>
            <a:ext cx="48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28698" name="Rectangle 29">
            <a:extLst>
              <a:ext uri="{FF2B5EF4-FFF2-40B4-BE49-F238E27FC236}">
                <a16:creationId xmlns:a16="http://schemas.microsoft.com/office/drawing/2014/main" id="{62D9F724-A5CD-6392-FB96-0A6C26EC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563" y="4267200"/>
            <a:ext cx="48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37E0AACA-7945-7830-A9FA-E7BFE5D96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9144000" cy="6858000"/>
          </a:xfrm>
        </p:spPr>
        <p:txBody>
          <a:bodyPr/>
          <a:lstStyle/>
          <a:p>
            <a:pPr marL="179388" indent="-179388" eaLnBrk="1" hangingPunct="1">
              <a:buFontTx/>
              <a:buNone/>
            </a:pPr>
            <a:r>
              <a:rPr lang="en-US" altLang="en-US"/>
              <a:t> </a:t>
            </a:r>
            <a:endParaRPr lang="en-US" altLang="en-US" sz="3600"/>
          </a:p>
          <a:p>
            <a:pPr marL="179388" indent="-179388" eaLnBrk="1" hangingPunct="1">
              <a:buFontTx/>
              <a:buNone/>
            </a:pPr>
            <a:r>
              <a:rPr lang="en-US" altLang="en-US" sz="3600"/>
              <a:t>	</a:t>
            </a:r>
            <a:r>
              <a:rPr lang="en-US" altLang="en-US" sz="3600">
                <a:latin typeface="Arial Black" panose="020B0A04020102020204" pitchFamily="34" charset="0"/>
              </a:rPr>
              <a:t>God’s pre-determined Plan consists of </a:t>
            </a:r>
            <a:r>
              <a:rPr lang="en-US" altLang="en-US" sz="36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Seven Imputations</a:t>
            </a:r>
            <a:r>
              <a:rPr lang="en-US" altLang="en-US" sz="3600">
                <a:latin typeface="Arial Black" panose="020B0A04020102020204" pitchFamily="34" charset="0"/>
              </a:rPr>
              <a:t> which can be demonstrated         by an </a:t>
            </a:r>
            <a:r>
              <a:rPr lang="en-US" altLang="en-US" sz="3600">
                <a:solidFill>
                  <a:srgbClr val="336600"/>
                </a:solidFill>
                <a:latin typeface="Arial Black" panose="020B0A04020102020204" pitchFamily="34" charset="0"/>
              </a:rPr>
              <a:t>X</a:t>
            </a:r>
            <a:r>
              <a:rPr lang="en-US" altLang="en-US" sz="3600">
                <a:latin typeface="Arial Black" panose="020B0A04020102020204" pitchFamily="34" charset="0"/>
              </a:rPr>
              <a:t> + </a:t>
            </a:r>
            <a:r>
              <a:rPr lang="en-US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Y</a:t>
            </a:r>
            <a:r>
              <a:rPr lang="en-US" altLang="en-US" sz="3600">
                <a:latin typeface="Arial Black" panose="020B0A04020102020204" pitchFamily="34" charset="0"/>
              </a:rPr>
              <a:t> + </a:t>
            </a:r>
            <a:r>
              <a:rPr lang="en-US" altLang="en-US" sz="3600">
                <a:solidFill>
                  <a:srgbClr val="FF0000"/>
                </a:solidFill>
                <a:latin typeface="Arial Black" panose="020B0A04020102020204" pitchFamily="34" charset="0"/>
              </a:rPr>
              <a:t>Z</a:t>
            </a:r>
            <a:r>
              <a:rPr lang="en-US" altLang="en-US" sz="3600">
                <a:latin typeface="Arial Black" panose="020B0A04020102020204" pitchFamily="34" charset="0"/>
              </a:rPr>
              <a:t> formula. </a:t>
            </a:r>
          </a:p>
          <a:p>
            <a:pPr marL="179388" indent="-179388" eaLnBrk="1" hangingPunct="1">
              <a:buFontTx/>
              <a:buNone/>
            </a:pPr>
            <a:endParaRPr lang="en-US" altLang="en-US" sz="3600"/>
          </a:p>
          <a:p>
            <a:pPr marL="179388" indent="-179388" eaLnBrk="1" hangingPunct="1">
              <a:buFontTx/>
              <a:buNone/>
            </a:pPr>
            <a:r>
              <a:rPr lang="en-US" altLang="en-US"/>
              <a:t>	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>
            <a:extLst>
              <a:ext uri="{FF2B5EF4-FFF2-40B4-BE49-F238E27FC236}">
                <a16:creationId xmlns:a16="http://schemas.microsoft.com/office/drawing/2014/main" id="{0FC6BAEF-2F69-9016-FA48-7B2B5E7F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2296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u="sng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 u="sng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X           </a:t>
            </a:r>
            <a:r>
              <a:rPr lang="en-US" altLang="en-US" sz="3600" u="sng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 UNBELIEVER</a:t>
            </a:r>
          </a:p>
          <a:p>
            <a:pPr eaLnBrk="1" hangingPunct="1"/>
            <a:endParaRPr lang="en-US" altLang="en-US" sz="4000"/>
          </a:p>
        </p:txBody>
      </p:sp>
      <p:sp>
        <p:nvSpPr>
          <p:cNvPr id="15363" name="Line 6">
            <a:extLst>
              <a:ext uri="{FF2B5EF4-FFF2-40B4-BE49-F238E27FC236}">
                <a16:creationId xmlns:a16="http://schemas.microsoft.com/office/drawing/2014/main" id="{D783A41D-147A-B972-2B73-C38A95911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066800"/>
            <a:ext cx="0" cy="1066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7">
            <a:extLst>
              <a:ext uri="{FF2B5EF4-FFF2-40B4-BE49-F238E27FC236}">
                <a16:creationId xmlns:a16="http://schemas.microsoft.com/office/drawing/2014/main" id="{538A0BFF-7234-DC97-BD69-32330D148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1119188"/>
            <a:ext cx="0" cy="1066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8">
            <a:extLst>
              <a:ext uri="{FF2B5EF4-FFF2-40B4-BE49-F238E27FC236}">
                <a16:creationId xmlns:a16="http://schemas.microsoft.com/office/drawing/2014/main" id="{0C42E76C-568C-E17E-185C-CC28AA7E6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066800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9">
            <a:extLst>
              <a:ext uri="{FF2B5EF4-FFF2-40B4-BE49-F238E27FC236}">
                <a16:creationId xmlns:a16="http://schemas.microsoft.com/office/drawing/2014/main" id="{27714C57-81F2-8460-63F3-B84D57016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33600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0">
            <a:extLst>
              <a:ext uri="{FF2B5EF4-FFF2-40B4-BE49-F238E27FC236}">
                <a16:creationId xmlns:a16="http://schemas.microsoft.com/office/drawing/2014/main" id="{ACA183D4-EF3A-D507-C889-D5379A0F0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143000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1">
            <a:extLst>
              <a:ext uri="{FF2B5EF4-FFF2-40B4-BE49-F238E27FC236}">
                <a16:creationId xmlns:a16="http://schemas.microsoft.com/office/drawing/2014/main" id="{C4A6078E-74E4-6DB3-A516-60AD4913C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162175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23">
            <a:extLst>
              <a:ext uri="{FF2B5EF4-FFF2-40B4-BE49-F238E27FC236}">
                <a16:creationId xmlns:a16="http://schemas.microsoft.com/office/drawing/2014/main" id="{8F658AC6-74A0-D184-5DB9-EA3817E11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63" y="2819400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E27324E7-4952-AC3C-5DC5-55BCFA4B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3041650"/>
            <a:ext cx="407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 BELIEVER</a:t>
            </a:r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A7461180-32C3-E3D5-E9B5-87E8F557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4843463"/>
            <a:ext cx="655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 MATURE  BELIEVER</a:t>
            </a:r>
          </a:p>
        </p:txBody>
      </p:sp>
      <p:sp>
        <p:nvSpPr>
          <p:cNvPr id="15372" name="Line 26">
            <a:extLst>
              <a:ext uri="{FF2B5EF4-FFF2-40B4-BE49-F238E27FC236}">
                <a16:creationId xmlns:a16="http://schemas.microsoft.com/office/drawing/2014/main" id="{83CCF5E8-3BA9-3381-50D5-7D301D439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6482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27">
            <a:extLst>
              <a:ext uri="{FF2B5EF4-FFF2-40B4-BE49-F238E27FC236}">
                <a16:creationId xmlns:a16="http://schemas.microsoft.com/office/drawing/2014/main" id="{CB8CC044-FEDF-593C-864C-E617D4D16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646613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28">
            <a:extLst>
              <a:ext uri="{FF2B5EF4-FFF2-40B4-BE49-F238E27FC236}">
                <a16:creationId xmlns:a16="http://schemas.microsoft.com/office/drawing/2014/main" id="{EA238A48-5765-F92C-9FDC-EC93A05DE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2865438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9">
            <a:extLst>
              <a:ext uri="{FF2B5EF4-FFF2-40B4-BE49-F238E27FC236}">
                <a16:creationId xmlns:a16="http://schemas.microsoft.com/office/drawing/2014/main" id="{AEC08E08-59EF-DD91-7CB9-BBA39CE78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175" y="28194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30">
            <a:extLst>
              <a:ext uri="{FF2B5EF4-FFF2-40B4-BE49-F238E27FC236}">
                <a16:creationId xmlns:a16="http://schemas.microsoft.com/office/drawing/2014/main" id="{F6DC70B1-FDDA-AFD6-D94C-9222E3685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175" y="386397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31">
            <a:extLst>
              <a:ext uri="{FF2B5EF4-FFF2-40B4-BE49-F238E27FC236}">
                <a16:creationId xmlns:a16="http://schemas.microsoft.com/office/drawing/2014/main" id="{DA7B559C-0A29-642E-7E13-091CF684C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715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32">
            <a:extLst>
              <a:ext uri="{FF2B5EF4-FFF2-40B4-BE49-F238E27FC236}">
                <a16:creationId xmlns:a16="http://schemas.microsoft.com/office/drawing/2014/main" id="{8FAAE205-BCD2-4E1E-C71A-F72EB427E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64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33">
            <a:extLst>
              <a:ext uri="{FF2B5EF4-FFF2-40B4-BE49-F238E27FC236}">
                <a16:creationId xmlns:a16="http://schemas.microsoft.com/office/drawing/2014/main" id="{8861A220-D13A-8DAB-F241-B8FCE42EE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87337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34">
            <a:extLst>
              <a:ext uri="{FF2B5EF4-FFF2-40B4-BE49-F238E27FC236}">
                <a16:creationId xmlns:a16="http://schemas.microsoft.com/office/drawing/2014/main" id="{6B2F1611-9AF3-032C-B28E-94213C9D9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90842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35">
            <a:extLst>
              <a:ext uri="{FF2B5EF4-FFF2-40B4-BE49-F238E27FC236}">
                <a16:creationId xmlns:a16="http://schemas.microsoft.com/office/drawing/2014/main" id="{97208DDF-F1D6-8CBA-0800-EA0F8D865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8788" y="46577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36">
            <a:extLst>
              <a:ext uri="{FF2B5EF4-FFF2-40B4-BE49-F238E27FC236}">
                <a16:creationId xmlns:a16="http://schemas.microsoft.com/office/drawing/2014/main" id="{EDF71747-7D86-31F1-0435-DD7ED7B32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568325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12DC5064-E6B4-5911-05B8-6037E05C0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3024188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8B86004A-9A5D-C125-BA6C-73AA42512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15385" name="Text Box 39">
            <a:extLst>
              <a:ext uri="{FF2B5EF4-FFF2-40B4-BE49-F238E27FC236}">
                <a16:creationId xmlns:a16="http://schemas.microsoft.com/office/drawing/2014/main" id="{8AA0F040-39F2-056C-0C94-B23DADF9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86" name="Text Box 40">
            <a:extLst>
              <a:ext uri="{FF2B5EF4-FFF2-40B4-BE49-F238E27FC236}">
                <a16:creationId xmlns:a16="http://schemas.microsoft.com/office/drawing/2014/main" id="{879191BB-FE50-532C-AAE5-22D7402C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336600"/>
                </a:solidFill>
                <a:latin typeface="Arial Black" panose="020B0A04020102020204" pitchFamily="34" charset="0"/>
              </a:rPr>
              <a:t>       </a:t>
            </a:r>
            <a:r>
              <a:rPr lang="en-US" altLang="en-US" sz="4400">
                <a:solidFill>
                  <a:srgbClr val="336600"/>
                </a:solidFill>
                <a:latin typeface="Arial Black" panose="020B0A04020102020204" pitchFamily="34" charset="0"/>
              </a:rPr>
              <a:t>X</a:t>
            </a:r>
            <a:r>
              <a:rPr lang="en-US" altLang="en-US" sz="4400">
                <a:latin typeface="Arial Black" panose="020B0A04020102020204" pitchFamily="34" charset="0"/>
              </a:rPr>
              <a:t> + </a:t>
            </a:r>
            <a:r>
              <a:rPr lang="en-US" altLang="en-US" sz="4400">
                <a:solidFill>
                  <a:schemeClr val="accent2"/>
                </a:solidFill>
                <a:latin typeface="Arial Black" panose="020B0A04020102020204" pitchFamily="34" charset="0"/>
              </a:rPr>
              <a:t>Y</a:t>
            </a:r>
            <a:r>
              <a:rPr lang="en-US" altLang="en-US" sz="4400">
                <a:latin typeface="Arial Black" panose="020B0A04020102020204" pitchFamily="34" charset="0"/>
              </a:rPr>
              <a:t> + </a:t>
            </a:r>
            <a:r>
              <a:rPr lang="en-US" altLang="en-US" sz="4400">
                <a:solidFill>
                  <a:srgbClr val="FF0000"/>
                </a:solidFill>
                <a:latin typeface="Arial Black" panose="020B0A04020102020204" pitchFamily="34" charset="0"/>
              </a:rPr>
              <a:t>Z</a:t>
            </a:r>
          </a:p>
        </p:txBody>
      </p:sp>
    </p:spTree>
  </p:cSld>
  <p:clrMapOvr>
    <a:masterClrMapping/>
  </p:clrMapOvr>
  <p:transition spd="med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52952B59-522F-22EF-484E-019A70A88E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234950" indent="-234950" eaLnBrk="1" hangingPunct="1"/>
            <a:endParaRPr lang="en-US" altLang="en-US" sz="1200" b="1" u="sng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234950" indent="-234950" eaLnBrk="1" hangingPunct="1"/>
            <a:r>
              <a:rPr lang="en-US" altLang="en-US" sz="3600" b="1" u="sng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</a:rPr>
              <a:t>IMPUTATION</a:t>
            </a:r>
          </a:p>
          <a:p>
            <a:pPr marL="234950" indent="-234950" algn="l" eaLnBrk="1" hangingPunct="1"/>
            <a:r>
              <a:rPr lang="en-US" altLang="en-US" sz="3600" b="1">
                <a:latin typeface="Arial" panose="020B0604020202020204" pitchFamily="34" charset="0"/>
                <a:ea typeface="MS Mincho" panose="02020609040205080304" pitchFamily="49" charset="-128"/>
              </a:rPr>
              <a:t>	The English noun is derived from the Latin verb </a:t>
            </a:r>
            <a:r>
              <a:rPr lang="en-US" altLang="en-US" b="1">
                <a:latin typeface="Arial" panose="020B0604020202020204" pitchFamily="34" charset="0"/>
                <a:ea typeface="MS Mincho" panose="02020609040205080304" pitchFamily="49" charset="-128"/>
              </a:rPr>
              <a:t>IMPUTARI</a:t>
            </a:r>
            <a:r>
              <a:rPr lang="en-US" altLang="en-US" sz="3600" b="1">
                <a:latin typeface="Arial" panose="020B0604020202020204" pitchFamily="34" charset="0"/>
                <a:ea typeface="MS Mincho" panose="02020609040205080304" pitchFamily="49" charset="-128"/>
              </a:rPr>
              <a:t>, meaning to reckon, to attribute, to ascribe, to charge to one's account.  </a:t>
            </a:r>
          </a:p>
          <a:p>
            <a:pPr marL="234950" indent="-234950" algn="l" eaLnBrk="1" hangingPunct="1"/>
            <a:endParaRPr lang="es-ES_tradnl" altLang="en-US" sz="1200" b="1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234950" indent="-234950" algn="l" eaLnBrk="1" hangingPunct="1"/>
            <a:r>
              <a:rPr lang="es-ES_tradnl" altLang="en-US" sz="3600" b="1">
                <a:latin typeface="Arial" panose="020B0604020202020204" pitchFamily="34" charset="0"/>
                <a:ea typeface="MS Mincho" panose="02020609040205080304" pitchFamily="49" charset="-128"/>
              </a:rPr>
              <a:t>	Imputation is used in the Bible as an act of God whereby either condemnation or blessing is ascribed, attributed, reckon- ed, given, or imposed on the human race.</a:t>
            </a:r>
            <a:endParaRPr lang="es-ES_tradnl" altLang="en-US" sz="36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950" indent="-234950" eaLnBrk="1" hangingPunct="1"/>
            <a:r>
              <a:rPr lang="en-US" altLang="en-US" sz="3600"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med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0DC3F6-5FB3-275C-F1F8-EB4A1B687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</a:rPr>
              <a:t>Two  CATEGORIES</a:t>
            </a:r>
            <a:r>
              <a:rPr lang="en-US" altLang="en-US" b="1">
                <a:latin typeface="Arial" panose="020B0604020202020204" pitchFamily="34" charset="0"/>
                <a:ea typeface="MS Mincho" panose="02020609040205080304" pitchFamily="49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b="1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66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REAL  IMPUTATION</a:t>
            </a:r>
            <a:r>
              <a:rPr lang="en-US" altLang="en-US" b="1">
                <a:latin typeface="Arial" panose="020B0604020202020204" pitchFamily="34" charset="0"/>
                <a:cs typeface="Times New Roman" panose="02020603050405020304" pitchFamily="18" charset="0"/>
              </a:rPr>
              <a:t>:    </a:t>
            </a:r>
            <a:r>
              <a:rPr lang="en-US" altLang="en-US" b="1">
                <a:latin typeface="Arial" panose="020B0604020202020204" pitchFamily="34" charset="0"/>
                <a:ea typeface="MS Mincho" panose="02020609040205080304" pitchFamily="49" charset="-128"/>
              </a:rPr>
              <a:t>The justice of God imputes under the principle of antecedence and affinity. That which is imputed is in harmony, agreement, or affinity with the target of the imputation.</a:t>
            </a:r>
            <a:endParaRPr lang="en-US" altLang="en-US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862935-3711-D01B-EEC7-A09253FC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86125"/>
            <a:ext cx="876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660066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JUDICIAL  IMPUTATION</a:t>
            </a:r>
            <a:r>
              <a:rPr lang="en-US" altLang="en-US" sz="3200" b="1">
                <a:latin typeface="Arial" panose="020B0604020202020204" pitchFamily="34" charset="0"/>
                <a:ea typeface="MS Mincho" panose="02020609040205080304" pitchFamily="49" charset="-128"/>
              </a:rPr>
              <a:t>:    An imputation where there is no affinity or harmony between what is imputed and the home or target of the imputation.</a:t>
            </a:r>
          </a:p>
          <a:p>
            <a:endParaRPr lang="en-US" altLang="en-US" sz="3200" b="1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76A8E13-33C2-659F-FD45-5284EB95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6258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ea typeface="MS Mincho" panose="02020609040205080304" pitchFamily="49" charset="-128"/>
              </a:rPr>
              <a:t> </a:t>
            </a:r>
            <a:r>
              <a:rPr lang="en-US" altLang="en-US" sz="3200" b="1">
                <a:latin typeface="Arial" panose="020B0604020202020204" pitchFamily="34" charset="0"/>
                <a:ea typeface="MS Mincho" panose="02020609040205080304" pitchFamily="49" charset="-128"/>
              </a:rPr>
              <a:t>In the Plan of God, there are 2 Judicial and             </a:t>
            </a:r>
          </a:p>
          <a:p>
            <a:pPr eaLnBrk="1" hangingPunct="1"/>
            <a:r>
              <a:rPr lang="en-US" altLang="en-US" sz="3200" b="1">
                <a:latin typeface="Arial" panose="020B0604020202020204" pitchFamily="34" charset="0"/>
                <a:ea typeface="MS Mincho" panose="02020609040205080304" pitchFamily="49" charset="-128"/>
              </a:rPr>
              <a:t> 5 Real Imputations.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2164392-4FC2-4AC4-7796-093304574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2296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THE   UNBELIEVER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 u="sng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X   HL  +  AOS  =  P</a:t>
            </a:r>
            <a:r>
              <a:rPr lang="en-US" altLang="en-US" sz="3600" baseline="-25000">
                <a:solidFill>
                  <a:srgbClr val="336600"/>
                </a:solidFill>
                <a:latin typeface="Arial Black" panose="020B0A04020102020204" pitchFamily="34" charset="0"/>
              </a:rPr>
              <a:t>1   </a:t>
            </a:r>
            <a:r>
              <a:rPr lang="en-US" altLang="en-US" sz="3600">
                <a:solidFill>
                  <a:srgbClr val="336600"/>
                </a:solidFill>
                <a:latin typeface="Arial Black" panose="020B0A04020102020204" pitchFamily="34" charset="0"/>
              </a:rPr>
              <a:t>+  BD  =  H</a:t>
            </a:r>
            <a:r>
              <a:rPr lang="en-US" altLang="en-US" sz="3600" baseline="-25000">
                <a:solidFill>
                  <a:srgbClr val="336600"/>
                </a:solidFill>
                <a:latin typeface="Arial Black" panose="020B0A04020102020204" pitchFamily="34" charset="0"/>
              </a:rPr>
              <a:t>1     </a:t>
            </a:r>
            <a:r>
              <a:rPr lang="en-US" altLang="en-US" sz="3600" b="1" baseline="-25000">
                <a:solidFill>
                  <a:srgbClr val="336600"/>
                </a:solidFill>
                <a:latin typeface="Arial Black" panose="020B0A04020102020204" pitchFamily="34" charset="0"/>
              </a:rPr>
              <a:t>  </a:t>
            </a:r>
            <a:r>
              <a:rPr lang="en-US" altLang="en-US" sz="3600" baseline="-25000">
                <a:solidFill>
                  <a:srgbClr val="3366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B9D067A1-6019-1627-C97C-103429895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066800"/>
            <a:ext cx="0" cy="1066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491652C9-58CB-261A-7EDB-3CCFB091B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1119188"/>
            <a:ext cx="0" cy="1066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5F8A824B-785D-9663-7CD3-47B5982F8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066800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546C3EE8-5294-EE62-09C0-E19BA5D0C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33600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703FF52E-50F2-61F6-6732-7A978AB1E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143000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A92FC766-1677-2C0D-B848-8937613F5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162175"/>
            <a:ext cx="3810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AC56DE8D-D4AA-DADA-93E4-83CB823E2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1295400"/>
            <a:ext cx="48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33660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795454CE-3E37-975C-8767-A947E061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1452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Human  Life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B37BE98E-B41F-BEB0-BBAA-A8676214C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93975"/>
            <a:ext cx="16764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endParaRPr lang="en-US" altLang="en-US" sz="2800" b="1" i="1"/>
          </a:p>
          <a:p>
            <a:pPr eaLnBrk="1" hangingPunct="1">
              <a:lnSpc>
                <a:spcPts val="2000"/>
              </a:lnSpc>
              <a:spcBef>
                <a:spcPct val="15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Adam’s</a:t>
            </a:r>
          </a:p>
          <a:p>
            <a:pPr eaLnBrk="1" hangingPunct="1">
              <a:lnSpc>
                <a:spcPts val="3000"/>
              </a:lnSpc>
              <a:spcBef>
                <a:spcPct val="15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Original</a:t>
            </a:r>
          </a:p>
          <a:p>
            <a:pPr eaLnBrk="1" hangingPunct="1">
              <a:lnSpc>
                <a:spcPts val="2000"/>
              </a:lnSpc>
              <a:spcBef>
                <a:spcPct val="15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   Sin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A2CC474B-FAAB-0ACB-774A-7F9C6B6F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8194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Arial" panose="020B0604020202020204" pitchFamily="34" charset="0"/>
              </a:rPr>
              <a:t>Potential One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26FCD0A1-C9F1-060F-7555-A4A618FD9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19400"/>
            <a:ext cx="152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15000"/>
              </a:spcBef>
            </a:pPr>
            <a:r>
              <a:rPr lang="en-US" altLang="en-US" b="1" i="1"/>
              <a:t>  </a:t>
            </a:r>
            <a:r>
              <a:rPr lang="en-US" altLang="en-US" b="1" i="1">
                <a:latin typeface="Arial" panose="020B0604020202020204" pitchFamily="34" charset="0"/>
              </a:rPr>
              <a:t>The</a:t>
            </a:r>
          </a:p>
          <a:p>
            <a:pPr eaLnBrk="1" hangingPunct="1">
              <a:lnSpc>
                <a:spcPts val="2400"/>
              </a:lnSpc>
              <a:spcBef>
                <a:spcPct val="15000"/>
              </a:spcBef>
            </a:pPr>
            <a:r>
              <a:rPr lang="en-US" altLang="en-US" b="1" i="1">
                <a:latin typeface="Arial" panose="020B0604020202020204" pitchFamily="34" charset="0"/>
              </a:rPr>
              <a:t>Gospel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4B04F728-D3DA-0853-693C-1A4FA752C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2828925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" indent="-603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latin typeface="Arial" panose="020B0604020202020204" pitchFamily="34" charset="0"/>
              </a:rPr>
              <a:t>Hope One</a:t>
            </a: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0BB42DEE-92A3-1493-D2DC-57554103A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0574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871FD367-D7E1-2E6E-7C39-8317606E1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1336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C8DA69B3-96D9-6DD7-4FF2-755B82ADEE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1989138"/>
            <a:ext cx="0" cy="677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7150D3E3-42F1-5D0E-FBB3-E209AD44F1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9812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82F8AF45-153A-8CC1-2BC7-59BFE014C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20574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B6F399D-8B6D-7E30-7C86-24E90317D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734C07A-9D65-BDC8-9270-F8127F687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91A5DCCB-C5FD-CC99-1178-76CF607A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7BD5F48-5F0B-1CBA-F3D3-5D8151FED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60766FF-AF53-DC66-7BD1-42665B099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10D32C79-C0D4-F0F6-E724-85E1444F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F7723A2F-6C87-F7FA-B21B-B14D3000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FE69FBF8-4386-CF0C-9ED3-EBCE9A14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AF50560F-2CFC-1F30-7EDE-C37D33A2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>
            <a:extLst>
              <a:ext uri="{FF2B5EF4-FFF2-40B4-BE49-F238E27FC236}">
                <a16:creationId xmlns:a16="http://schemas.microsoft.com/office/drawing/2014/main" id="{20488F5A-9EBF-F28E-27B8-81E35B35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400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ＭＳ Ｐゴシック</vt:lpstr>
      <vt:lpstr>Arial</vt:lpstr>
      <vt:lpstr>Calibri</vt:lpstr>
      <vt:lpstr>Arial Black</vt:lpstr>
      <vt:lpstr>MS Mincho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Country Bible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Cam C</cp:lastModifiedBy>
  <cp:revision>13</cp:revision>
  <dcterms:created xsi:type="dcterms:W3CDTF">2007-09-18T15:01:18Z</dcterms:created>
  <dcterms:modified xsi:type="dcterms:W3CDTF">2025-05-28T20:16:57Z</dcterms:modified>
</cp:coreProperties>
</file>